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8" r:id="rId2"/>
    <p:sldId id="256" r:id="rId3"/>
    <p:sldId id="279" r:id="rId4"/>
    <p:sldId id="257" r:id="rId5"/>
    <p:sldId id="289" r:id="rId6"/>
    <p:sldId id="261" r:id="rId7"/>
    <p:sldId id="283" r:id="rId8"/>
    <p:sldId id="285" r:id="rId9"/>
    <p:sldId id="290" r:id="rId10"/>
    <p:sldId id="286" r:id="rId11"/>
    <p:sldId id="281" r:id="rId1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1" y="3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/>
        </p:nvSpPr>
        <p:spPr>
          <a:xfrm>
            <a:off x="3175" y="507365"/>
            <a:ext cx="12185650" cy="9061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57200">
              <a:lnSpc>
                <a:spcPct val="15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南航精品课程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（在线教学）</a:t>
            </a:r>
            <a:r>
              <a:rPr lang="zh-CN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平台使用手册</a:t>
            </a:r>
            <a:r>
              <a:rPr lang="zh-CN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学生版）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129" y="1596770"/>
            <a:ext cx="1115060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2020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年伊始的这场突如其来的疫情牵动了全国人民的心，医护人员夜以继日地奋战在救治工作第一线，已有多所高校发布了推迟开学的公告。为减少疫情对我校师生教学、学习、生活的影响，我们提出此预案，充分利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南京航空航天大学精品课程（在线教学）平台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不开学、先开课，尽量保证教学活动的正常开展，共同打好这场“抗疫战”！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在疫情期间，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南京航空航天大学精品课程（在线教学）平台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将为全校师生提供在线教学服务，包括线上学习（观看教学视频、答疑、作业、测验等）、观看速课（微视频）学习、同步课堂学习、直播学习和相关技术服务，旨在利用电脑、手机、网络等现有设备开展教学活动。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南京航空航天大学精品课程（在线教学）平台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包含电脑端（网址：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http://nuaa.fanya.chaoxing.com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）和手机端（学习通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）两部分，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电脑端和手机端可自动实现资源、数据、功能同步，有效保证师生使用习惯的一致性。</a:t>
            </a: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南京航空航天大学精品课程（在线教学）平台已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无缝对接超星电子图书、电子期刊、学术视频等数据库，为教师备课、学生拓展学习提供资源支撑。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4" y="859155"/>
            <a:ext cx="11556537" cy="10407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教师如果开启直播教学，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学生可在消息中点击直播，进入直播界面，可以观看直播并进行文字互动，如果教师选择了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允许回看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，可以在直播结束后，回看直播内容。</a:t>
            </a: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5059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在线学习方式四：直播学习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940" y="1899920"/>
            <a:ext cx="2368550" cy="48672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905" y="1899920"/>
            <a:ext cx="2536825" cy="48666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0545" y="1899920"/>
            <a:ext cx="2419350" cy="48609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8115" y="1158240"/>
            <a:ext cx="93745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latin typeface="+mj-ea"/>
                <a:ea typeface="+mj-ea"/>
                <a:cs typeface="+mj-ea"/>
              </a:rPr>
              <a:t>如您在使用中如遇到技术问题，可通过以下方式寻求支持：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dirty="0">
                <a:latin typeface="+mj-ea"/>
                <a:ea typeface="+mj-ea"/>
                <a:cs typeface="+mj-ea"/>
              </a:rPr>
              <a:t>拨打电话咨询：孙瑞：17751772014；</a:t>
            </a:r>
            <a:r>
              <a:rPr lang="zh-CN" altLang="en-US" dirty="0">
                <a:latin typeface="+mj-ea"/>
                <a:cs typeface="+mj-ea"/>
              </a:rPr>
              <a:t>马云尉：19850078707；</a:t>
            </a:r>
            <a:r>
              <a:rPr lang="zh-CN" altLang="en-US" dirty="0">
                <a:latin typeface="+mj-ea"/>
                <a:ea typeface="+mj-ea"/>
                <a:cs typeface="+mj-ea"/>
              </a:rPr>
              <a:t>焦丽娟：18606198166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50" y="2966720"/>
            <a:ext cx="121932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南京航空航天大学精品课程（在线教学）平台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为特殊时期在线教学提供支持！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4335" y="974725"/>
            <a:ext cx="9911715" cy="1403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电脑端访问网址：http://nuaa.fanya.chaoxing.com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初次登录方式：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点击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按钮，输入账号（学号）和初始密码（123456）登录。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登录后请绑定手机号并修改密码。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再次登录时，电脑端、学习通均可使用该手机号和密码登录。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4159250" y="3601085"/>
            <a:ext cx="3872865" cy="2132330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sp>
        <p:nvSpPr>
          <p:cNvPr id="7" name="爆炸形 2 6"/>
          <p:cNvSpPr/>
          <p:nvPr/>
        </p:nvSpPr>
        <p:spPr>
          <a:xfrm>
            <a:off x="9683750" y="95250"/>
            <a:ext cx="2446020" cy="165925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电脑端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075" y="3601720"/>
            <a:ext cx="3608705" cy="21316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394335" y="2700020"/>
            <a:ext cx="10126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如果已在学习通登录并绑定学号，登录密码为修改后的密码，支持学号、手机号两种登录方式。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735" y="3601085"/>
            <a:ext cx="3656965" cy="21316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535" y="3603625"/>
            <a:ext cx="3725545" cy="21894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</a:p>
        </p:txBody>
      </p:sp>
      <p:sp>
        <p:nvSpPr>
          <p:cNvPr id="7" name="爆炸形 2 6"/>
          <p:cNvSpPr/>
          <p:nvPr/>
        </p:nvSpPr>
        <p:spPr>
          <a:xfrm>
            <a:off x="9820275" y="95250"/>
            <a:ext cx="2309495" cy="156400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手机端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7820" y="878840"/>
            <a:ext cx="6869430" cy="675005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手机上下载并安装学习通APP：</a:t>
            </a:r>
            <a:b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扫描右方二维码或在手机应用市场中搜索“学习通”进行下载。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pic>
        <p:nvPicPr>
          <p:cNvPr id="3" name="图片 8" descr="C:\Users\Administrator\Desktop\学习通二维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82815" y="93345"/>
            <a:ext cx="1460500" cy="146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标题 11"/>
          <p:cNvSpPr>
            <a:spLocks noGrp="1"/>
          </p:cNvSpPr>
          <p:nvPr/>
        </p:nvSpPr>
        <p:spPr>
          <a:xfrm>
            <a:off x="336550" y="1513205"/>
            <a:ext cx="11489055" cy="1043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初次登录者：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点击右下方的“我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进入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登录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页面，选择“新用户注册”，输入手机号获取验证码并设置自己的密码，然后填写学校名称、输入自己的学号、姓名进行信息验证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（注意：信息验证一定不可跳过，学校名称是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南京航空航天大学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，不能使用简写或具体到学院）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010" y="3322320"/>
            <a:ext cx="2178685" cy="3510915"/>
          </a:xfrm>
          <a:prstGeom prst="rect">
            <a:avLst/>
          </a:prstGeom>
          <a:ln w="12700" cmpd="sng">
            <a:solidFill>
              <a:schemeClr val="accent1"/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5735" y="3322320"/>
            <a:ext cx="202247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9350" y="3322320"/>
            <a:ext cx="215836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6480" y="3322320"/>
            <a:ext cx="2110740" cy="352615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20275" y="3322320"/>
            <a:ext cx="221424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8" name="文本框 17"/>
          <p:cNvSpPr txBox="1"/>
          <p:nvPr/>
        </p:nvSpPr>
        <p:spPr>
          <a:xfrm>
            <a:off x="8395970" y="5788660"/>
            <a:ext cx="2580005" cy="36830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该步骤不可跳过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36550" y="2503170"/>
            <a:ext cx="10564495" cy="4603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如果已在电脑端登录并绑定手机号，则可直接使用手机号登录。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6567" y="623570"/>
            <a:ext cx="11475720" cy="1315720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学生登录后进入自己的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学习空间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，可在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我学的课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中找到教师的课程，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点击课程封面，进入班级进行课程内容学习。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00025" y="33655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2345" y="34544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进入课程和班级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4342130"/>
            <a:ext cx="6241415" cy="23482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730" y="2644140"/>
            <a:ext cx="4761865" cy="25234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50" y="1751965"/>
            <a:ext cx="6240780" cy="24669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52730" y="241935"/>
            <a:ext cx="11257280" cy="1235075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电脑端的课程和学习通的课程互通，登录学习通可以在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中找到课程及所在班级。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815" y="1378585"/>
            <a:ext cx="2451735" cy="52692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720" y="1318895"/>
            <a:ext cx="2616835" cy="5328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1008380"/>
            <a:ext cx="10968990" cy="123063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学生进入课程后，可查看教师提供的课程内容、资料，并且完成教师发布的在线学习任务、学习要求、作业、测验等，并可以在线提问、讨论。</a:t>
            </a: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5059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在线学习方式一：线上学习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335" y="2239010"/>
            <a:ext cx="8386445" cy="34766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859156"/>
            <a:ext cx="10968990" cy="77964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教师根据教学目的和要求，录制速课（微视频），学生通过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消息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点击速课，观看老师录制的教学视频内容。</a:t>
            </a: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在线学习方式二：观看速课（微视频）学习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185" y="1806575"/>
            <a:ext cx="2310765" cy="48971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035" y="1807210"/>
            <a:ext cx="2360930" cy="48964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0525" y="1758315"/>
            <a:ext cx="2443480" cy="49453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4" y="859155"/>
            <a:ext cx="11496676" cy="11359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教师根据教学目的和要求 ，可以开启同步课堂，电脑端使用方式：打开教师提供的电脑端网址，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可同步听到教师的授课内容的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PPT+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讲课声音。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在线学习方式三：同步课堂学习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80" y="2266315"/>
            <a:ext cx="5928995" cy="29190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0030" y="2214880"/>
            <a:ext cx="5152390" cy="29705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5012" y="859155"/>
            <a:ext cx="11034981" cy="8503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手机端使用方式：在学习通首页输入教师提供的同步课堂邀请码，进入同步课堂，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即可同步听到教师的授课内容的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PPT+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讲课声音。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6178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在线学习方式三：同步课堂学习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185" y="1710690"/>
            <a:ext cx="2360295" cy="48336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830" y="1736090"/>
            <a:ext cx="2368550" cy="47701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0310" y="1710690"/>
            <a:ext cx="2439035" cy="48336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472,&quot;width&quot;:30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842</Words>
  <Application>Microsoft Office PowerPoint</Application>
  <PresentationFormat>宽屏</PresentationFormat>
  <Paragraphs>43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手机上下载并安装学习通APP： 扫描右方二维码或在手机应用市场中搜索“学习通”进行下载。</vt:lpstr>
      <vt:lpstr>学生登录后进入自己的“学习空间”，可在”我学的课“中找到教师的课程，点击课程封面，进入班级进行课程内容学习。</vt:lpstr>
      <vt:lpstr>电脑端的课程和学习通的课程互通，登录学习通可以在”我“中找到课程及所在班级。</vt:lpstr>
      <vt:lpstr>学生进入课程后，可查看教师提供的课程内容、资料，并且完成教师发布的在线学习任务、学习要求、作业、测验等，并可以在线提问、讨论。</vt:lpstr>
      <vt:lpstr>教师根据教学目的和要求，录制速课（微视频），学生通过“消息”点击速课，观看老师录制的教学视频内容。</vt:lpstr>
      <vt:lpstr>教师根据教学目的和要求 ，可以开启同步课堂，电脑端使用方式：打开教师提供的电脑端网址，可同步听到教师的授课内容的PPT+讲课声音。</vt:lpstr>
      <vt:lpstr>手机端使用方式：在学习通首页输入教师提供的同步课堂邀请码，进入同步课堂，即可同步听到教师的授课内容的PPT+讲课声音。</vt:lpstr>
      <vt:lpstr>教师如果开启直播教学，学生可在消息中点击直播，进入直播界面，可以观看直播并进行文字互动，如果教师选择了“允许回看”，可以在直播结束后，回看直播内容。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sunrui</dc:creator>
  <cp:lastModifiedBy>kong</cp:lastModifiedBy>
  <cp:revision>33</cp:revision>
  <dcterms:created xsi:type="dcterms:W3CDTF">2020-02-05T10:39:00Z</dcterms:created>
  <dcterms:modified xsi:type="dcterms:W3CDTF">2020-02-07T12:41:37Z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