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267" r:id="rId2"/>
    <p:sldId id="264" r:id="rId3"/>
    <p:sldId id="265" r:id="rId4"/>
    <p:sldId id="266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B2E7"/>
    <a:srgbClr val="457BF5"/>
    <a:srgbClr val="00D1F6"/>
    <a:srgbClr val="A7E1F8"/>
    <a:srgbClr val="6ECBF3"/>
    <a:srgbClr val="6CCA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1"/>
    <p:restoredTop sz="94662"/>
  </p:normalViewPr>
  <p:slideViewPr>
    <p:cSldViewPr snapToGrid="0" snapToObjects="1">
      <p:cViewPr varScale="1">
        <p:scale>
          <a:sx n="86" d="100"/>
          <a:sy n="86" d="100"/>
        </p:scale>
        <p:origin x="330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AC730-3AFB-4F4F-98FF-B7B7A13E89B9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DF17E-4C87-0A49-9B1C-149CD83F70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DF17E-4C87-0A49-9B1C-149CD83F70F9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2DF17E-4C87-0A49-9B1C-149CD83F70F9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8C9EE-F9D9-D34D-9BCA-F41C68840F38}" type="datetimeFigureOut">
              <a:rPr kumimoji="1" lang="zh-CN" altLang="en-US" smtClean="0"/>
              <a:t>2022/4/2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E604C-42C0-CD4A-A255-CFA850ECF9F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0548" y="-8369"/>
            <a:ext cx="12212548" cy="687478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7314" y="1018721"/>
            <a:ext cx="3922486" cy="94997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364" y="1117606"/>
            <a:ext cx="3718735" cy="78011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41ADE4B3-DEA7-4EDE-90EB-0DED3D8485E4}"/>
              </a:ext>
            </a:extLst>
          </p:cNvPr>
          <p:cNvSpPr txBox="1"/>
          <p:nvPr/>
        </p:nvSpPr>
        <p:spPr>
          <a:xfrm>
            <a:off x="4351936" y="3236808"/>
            <a:ext cx="3483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600" dirty="0">
                <a:gradFill>
                  <a:gsLst>
                    <a:gs pos="0">
                      <a:schemeClr val="bg1"/>
                    </a:gs>
                    <a:gs pos="100000">
                      <a:srgbClr val="6AB2E7"/>
                    </a:gs>
                  </a:gsLst>
                  <a:lin ang="5400000" scaled="1"/>
                </a:gradFill>
                <a:latin typeface="Source Han Sans CN Bold" panose="020B0500000000000000" pitchFamily="34" charset="-128"/>
                <a:ea typeface="Source Han Sans CN Bold" panose="020B0500000000000000" pitchFamily="34" charset="-128"/>
              </a:rPr>
              <a:t>请输入您的标题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482" y="-7570"/>
            <a:ext cx="12196481" cy="686556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7569"/>
            <a:ext cx="12192000" cy="688996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0548" y="-10274"/>
            <a:ext cx="12212548" cy="687478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5028" y="5904592"/>
            <a:ext cx="3078843" cy="64587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109864" y="2344179"/>
            <a:ext cx="40495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7200" b="1" dirty="0">
                <a:gradFill>
                  <a:gsLst>
                    <a:gs pos="0">
                      <a:schemeClr val="bg1"/>
                    </a:gs>
                    <a:gs pos="100000">
                      <a:srgbClr val="6AB2E7"/>
                    </a:gs>
                  </a:gsLst>
                  <a:lin ang="5400000" scaled="1"/>
                </a:gradFill>
                <a:latin typeface="Source Han Sans CN Heavy" panose="020B0500000000000000" pitchFamily="34" charset="-128"/>
                <a:ea typeface="Source Han Sans CN Heavy" panose="020B0500000000000000" pitchFamily="34" charset="-128"/>
              </a:rPr>
              <a:t>THANKS</a:t>
            </a:r>
            <a:endParaRPr kumimoji="1" lang="zh-CN" altLang="en-US" sz="7200" b="1" dirty="0">
              <a:gradFill>
                <a:gsLst>
                  <a:gs pos="0">
                    <a:schemeClr val="bg1"/>
                  </a:gs>
                  <a:gs pos="100000">
                    <a:srgbClr val="6AB2E7"/>
                  </a:gs>
                </a:gsLst>
                <a:lin ang="5400000" scaled="1"/>
              </a:gradFill>
              <a:latin typeface="Source Han Sans CN Heavy" panose="020B0500000000000000" pitchFamily="34" charset="-128"/>
              <a:ea typeface="Source Han Sans CN Heavy" panose="020B05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29617" y="3427118"/>
            <a:ext cx="392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800" kern="1600" spc="800" dirty="0">
                <a:gradFill>
                  <a:gsLst>
                    <a:gs pos="0">
                      <a:schemeClr val="bg1"/>
                    </a:gs>
                    <a:gs pos="100000">
                      <a:srgbClr val="6AB2E7"/>
                    </a:gs>
                  </a:gsLst>
                  <a:lin ang="5400000" scaled="1"/>
                </a:gradFill>
                <a:latin typeface="Source Han Sans CN Regular" panose="020B0500000000000000" pitchFamily="34" charset="-128"/>
                <a:ea typeface="Source Han Sans CN Regular" panose="020B0500000000000000" pitchFamily="34" charset="-128"/>
              </a:rPr>
              <a:t>感谢您的聆听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</Words>
  <Application>Microsoft Office PowerPoint</Application>
  <PresentationFormat>宽屏</PresentationFormat>
  <Paragraphs>5</Paragraphs>
  <Slides>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Source Han Sans CN Bold</vt:lpstr>
      <vt:lpstr>Source Han Sans CN Heavy</vt:lpstr>
      <vt:lpstr>Source Han Sans CN Regular</vt:lpstr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 lhs</dc:creator>
  <cp:lastModifiedBy>杨 洋</cp:lastModifiedBy>
  <cp:revision>7</cp:revision>
  <dcterms:created xsi:type="dcterms:W3CDTF">2022-03-30T01:17:00Z</dcterms:created>
  <dcterms:modified xsi:type="dcterms:W3CDTF">2022-04-02T03:58:22Z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WMd86c4650afc711ecaca5eb4f2ca5eb4f">
    <vt:lpwstr>CWMWZJQTXZ3Op69G17vf23s9PBQrLnRlVO+r+7YuSyQjFYcI6OEppeLoJYMSdxcJoJzKIKbQ9WdeBTa2WObsMF2HA==</vt:lpwstr>
  </property>
  <property fmtid="{D5CDD505-2E9C-101B-9397-08002B2CF9AE}" pid="3" name="CWMcdf25c61b08e11ec8296874a4296874a">
    <vt:lpwstr>CWMZdwTscy6d0ggC0eXhCiG/QFkZ72OsA4zcscnXj6WUEODuZ4u7s0O7tt/Zh2O87bMJbkFYY2lD0fr/nizabxdVQ==</vt:lpwstr>
  </property>
  <property fmtid="{D5CDD505-2E9C-101B-9397-08002B2CF9AE}" pid="4" name="ICV">
    <vt:lpwstr>FFAEE3EDFCB24D7F8AA98EF585325DD2</vt:lpwstr>
  </property>
  <property fmtid="{D5CDD505-2E9C-101B-9397-08002B2CF9AE}" pid="5" name="KSOProductBuildVer">
    <vt:lpwstr>2052-11.1.0.11566</vt:lpwstr>
  </property>
</Properties>
</file>